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AE694-8352-4484-93ED-BA29A4C3DB35}" type="datetimeFigureOut">
              <a:rPr lang="ru-RU" smtClean="0"/>
              <a:t>20.09.2018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EA7C8-BC7F-4BF0-9E92-AD47926E8A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9729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AE694-8352-4484-93ED-BA29A4C3DB35}" type="datetimeFigureOut">
              <a:rPr lang="ru-RU" smtClean="0"/>
              <a:t>20.09.2018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EA7C8-BC7F-4BF0-9E92-AD47926E8A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635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AE694-8352-4484-93ED-BA29A4C3DB35}" type="datetimeFigureOut">
              <a:rPr lang="ru-RU" smtClean="0"/>
              <a:t>20.09.2018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EA7C8-BC7F-4BF0-9E92-AD47926E8A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3615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AE694-8352-4484-93ED-BA29A4C3DB35}" type="datetimeFigureOut">
              <a:rPr lang="ru-RU" smtClean="0"/>
              <a:t>20.09.2018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EA7C8-BC7F-4BF0-9E92-AD47926E8A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6869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AE694-8352-4484-93ED-BA29A4C3DB35}" type="datetimeFigureOut">
              <a:rPr lang="ru-RU" smtClean="0"/>
              <a:t>20.09.2018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EA7C8-BC7F-4BF0-9E92-AD47926E8A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6672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AE694-8352-4484-93ED-BA29A4C3DB35}" type="datetimeFigureOut">
              <a:rPr lang="ru-RU" smtClean="0"/>
              <a:t>20.09.2018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EA7C8-BC7F-4BF0-9E92-AD47926E8A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574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AE694-8352-4484-93ED-BA29A4C3DB35}" type="datetimeFigureOut">
              <a:rPr lang="ru-RU" smtClean="0"/>
              <a:t>20.09.2018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EA7C8-BC7F-4BF0-9E92-AD47926E8A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1115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AE694-8352-4484-93ED-BA29A4C3DB35}" type="datetimeFigureOut">
              <a:rPr lang="ru-RU" smtClean="0"/>
              <a:t>20.09.2018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EA7C8-BC7F-4BF0-9E92-AD47926E8A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5486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AE694-8352-4484-93ED-BA29A4C3DB35}" type="datetimeFigureOut">
              <a:rPr lang="ru-RU" smtClean="0"/>
              <a:t>20.09.2018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EA7C8-BC7F-4BF0-9E92-AD47926E8A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84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AE694-8352-4484-93ED-BA29A4C3DB35}" type="datetimeFigureOut">
              <a:rPr lang="ru-RU" smtClean="0"/>
              <a:t>20.09.2018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EA7C8-BC7F-4BF0-9E92-AD47926E8A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0534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AE694-8352-4484-93ED-BA29A4C3DB35}" type="datetimeFigureOut">
              <a:rPr lang="ru-RU" smtClean="0"/>
              <a:t>20.09.2018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EA7C8-BC7F-4BF0-9E92-AD47926E8A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217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FAE694-8352-4484-93ED-BA29A4C3DB35}" type="datetimeFigureOut">
              <a:rPr lang="ru-RU" smtClean="0"/>
              <a:t>20.09.2018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CEA7C8-BC7F-4BF0-9E92-AD47926E8A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6634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4023" y="562804"/>
            <a:ext cx="11377684" cy="1443416"/>
          </a:xfrm>
        </p:spPr>
        <p:txBody>
          <a:bodyPr>
            <a:normAutofit fontScale="90000"/>
          </a:bodyPr>
          <a:lstStyle/>
          <a:p>
            <a:r>
              <a:rPr lang="ru-RU" sz="4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Районный конкурс-турнир по внеаренному лазертагу</a:t>
            </a: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</a:t>
            </a:r>
            <a:r>
              <a:rPr lang="ru-RU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20 сентября 2018 года 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80865" y="5759354"/>
            <a:ext cx="9144000" cy="972403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МЕСТО</a:t>
            </a:r>
          </a:p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ПОЗДРАВЛЯЕМ!!!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7133271"/>
              </p:ext>
            </p:extLst>
          </p:nvPr>
        </p:nvGraphicFramePr>
        <p:xfrm>
          <a:off x="4121623" y="2074458"/>
          <a:ext cx="3930557" cy="343923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443590"/>
                <a:gridCol w="2108543"/>
                <a:gridCol w="1378424"/>
              </a:tblGrid>
              <a:tr h="34392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Денисов Ефим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 В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392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Торбоков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Артем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 Б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392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Мысков Данила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 Б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392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Овсянников Денис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 В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392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Петров Денис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 В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392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Тарасов Владимир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 Б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392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Филатов Степан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 Б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392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Шестаков Максим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 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392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Чернов Федор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 </a:t>
                      </a:r>
                      <a:r>
                        <a:rPr lang="ru-RU" sz="1400" b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Б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392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Плавских Александр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 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14" y="764276"/>
            <a:ext cx="3454007" cy="59674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7522" y="2126549"/>
            <a:ext cx="2317415" cy="4119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383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5386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2235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6736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93408" y="1565279"/>
            <a:ext cx="6620054" cy="372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9233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3688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1429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8744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1816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2878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5298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0191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04468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59</Words>
  <Application>Microsoft Office PowerPoint</Application>
  <PresentationFormat>Широкоэкранный</PresentationFormat>
  <Paragraphs>33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Тема Office</vt:lpstr>
      <vt:lpstr>Районный конкурс-турнир по внеаренному лазертагу          20 сентября 2018 года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ученик</dc:creator>
  <cp:lastModifiedBy>ученик</cp:lastModifiedBy>
  <cp:revision>5</cp:revision>
  <dcterms:created xsi:type="dcterms:W3CDTF">2018-09-20T17:31:05Z</dcterms:created>
  <dcterms:modified xsi:type="dcterms:W3CDTF">2018-09-20T18:00:13Z</dcterms:modified>
</cp:coreProperties>
</file>